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8128000" cy="4572000"/>
  <p:notesSz cx="8128000" cy="4572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hyperlink" Target="https://presentations.ai/" TargetMode="External"/><Relationship Id="rId4" Type="http://schemas.openxmlformats.org/officeDocument/2006/relationships/image" Target="../media/image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2025-01-10T09:40:38Z</dcterms:created>
  <dcterms:modified xsi:type="dcterms:W3CDTF">2025-01-10T09:40:38Z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2025-01-10T00:00:00Z</vt:filetime>
  </property>
  <property fmtid="{D5CDD505-2E9C-101B-9397-08002B2CF9AE}" pid="3" name="LastSaved">
    <vt:filetime>2025-01-10T00:00:00Z</vt:filetime>
  </property>
  <property fmtid="{D5CDD505-2E9C-101B-9397-08002B2CF9AE}" pid="4" name="Producer">
    <vt:lpwstr>3-Heights(TM) PDF Security Shell 4.8.25.2 (http://www.pdf-tools.com)</vt:lpwstr>
  </property>
</Properties>
</file>